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648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091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049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170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525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236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213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890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895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709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97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D7766-E78F-4C62-8187-8DBB8E1311E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1B0BE-3077-43CE-B3B8-6FFF3B3987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271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pperplate Gothic Bold" pitchFamily="34" charset="0"/>
                <a:cs typeface="Aparajita" pitchFamily="34" charset="0"/>
              </a:rPr>
              <a:t>Revolutionary War Uniforms</a:t>
            </a:r>
            <a:endParaRPr lang="en-US" sz="6000" dirty="0">
              <a:latin typeface="Copperplate Gothic Bold" pitchFamily="34" charset="0"/>
              <a:cs typeface="Aparajita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48958" y="470780"/>
            <a:ext cx="18107" cy="45303"/>
          </a:xfrm>
          <a:custGeom>
            <a:avLst/>
            <a:gdLst>
              <a:gd name="connsiteX0" fmla="*/ 18107 w 18107"/>
              <a:gd name="connsiteY0" fmla="*/ 0 h 45303"/>
              <a:gd name="connsiteX1" fmla="*/ 0 w 18107"/>
              <a:gd name="connsiteY1" fmla="*/ 45268 h 4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07" h="45303">
                <a:moveTo>
                  <a:pt x="18107" y="0"/>
                </a:moveTo>
                <a:cubicBezTo>
                  <a:pt x="8462" y="48227"/>
                  <a:pt x="24442" y="45268"/>
                  <a:pt x="0" y="45268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81200" cy="1828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86600" y="0"/>
            <a:ext cx="20574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5000531"/>
            <a:ext cx="2046932" cy="185746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62800" y="4953000"/>
            <a:ext cx="1981200" cy="1905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024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Army Uniforms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At the beginning of the </a:t>
            </a:r>
            <a:r>
              <a:rPr lang="en-US" dirty="0" smtClean="0"/>
              <a:t>war, the soldiers wore </a:t>
            </a:r>
            <a:r>
              <a:rPr lang="en-US" dirty="0"/>
              <a:t>brown </a:t>
            </a:r>
            <a:r>
              <a:rPr lang="en-US" dirty="0" smtClean="0"/>
              <a:t>uniforms</a:t>
            </a:r>
          </a:p>
          <a:p>
            <a:r>
              <a:rPr lang="en-US" dirty="0" smtClean="0"/>
              <a:t>Their hunting </a:t>
            </a:r>
            <a:r>
              <a:rPr lang="en-US" dirty="0"/>
              <a:t>shirts </a:t>
            </a:r>
            <a:r>
              <a:rPr lang="en-US" dirty="0" smtClean="0"/>
              <a:t>were made </a:t>
            </a:r>
            <a:r>
              <a:rPr lang="en-US" dirty="0"/>
              <a:t>out of fabrics like </a:t>
            </a:r>
            <a:r>
              <a:rPr lang="en-US" dirty="0" smtClean="0"/>
              <a:t>wool, in different colors </a:t>
            </a:r>
            <a:r>
              <a:rPr lang="en-US" dirty="0"/>
              <a:t>based on </a:t>
            </a:r>
            <a:r>
              <a:rPr lang="en-US" dirty="0" smtClean="0"/>
              <a:t>the soldier’s regiment</a:t>
            </a:r>
          </a:p>
          <a:p>
            <a:r>
              <a:rPr lang="en-US" dirty="0"/>
              <a:t>They wore either long-tailed coats or </a:t>
            </a:r>
            <a:r>
              <a:rPr lang="en-US" dirty="0" smtClean="0"/>
              <a:t>waistcoats over their hunting shirts</a:t>
            </a:r>
          </a:p>
          <a:p>
            <a:r>
              <a:rPr lang="en-US" dirty="0" smtClean="0"/>
              <a:t>Most soldiers </a:t>
            </a:r>
            <a:r>
              <a:rPr lang="en-US" dirty="0"/>
              <a:t>wore </a:t>
            </a:r>
            <a:r>
              <a:rPr lang="en-US" dirty="0" smtClean="0"/>
              <a:t>tricorn hats, but </a:t>
            </a:r>
            <a:r>
              <a:rPr lang="en-US" dirty="0"/>
              <a:t>if there were not enough supplied, they used </a:t>
            </a:r>
            <a:r>
              <a:rPr lang="en-US" dirty="0" smtClean="0"/>
              <a:t>whatever hat </a:t>
            </a:r>
            <a:r>
              <a:rPr lang="en-US" dirty="0"/>
              <a:t>they </a:t>
            </a:r>
            <a:r>
              <a:rPr lang="en-US" dirty="0" smtClean="0"/>
              <a:t>had</a:t>
            </a:r>
          </a:p>
          <a:p>
            <a:r>
              <a:rPr lang="en-US" dirty="0" smtClean="0"/>
              <a:t>Under </a:t>
            </a:r>
            <a:r>
              <a:rPr lang="en-US" dirty="0"/>
              <a:t>the pants they wore </a:t>
            </a:r>
            <a:r>
              <a:rPr lang="en-US" dirty="0" smtClean="0"/>
              <a:t>stockings</a:t>
            </a:r>
            <a:endParaRPr lang="en-US" dirty="0"/>
          </a:p>
          <a:p>
            <a:r>
              <a:rPr lang="en-US" dirty="0" smtClean="0"/>
              <a:t>They wore boots on their feet</a:t>
            </a:r>
          </a:p>
          <a:p>
            <a:r>
              <a:rPr lang="en-US" dirty="0" smtClean="0"/>
              <a:t>Towards </a:t>
            </a:r>
            <a:r>
              <a:rPr lang="en-US" dirty="0"/>
              <a:t>the end of the war the colonists had red, blue, or brown </a:t>
            </a:r>
            <a:r>
              <a:rPr lang="en-US" dirty="0" smtClean="0"/>
              <a:t>uniforms </a:t>
            </a:r>
          </a:p>
          <a:p>
            <a:r>
              <a:rPr lang="en-US" dirty="0" smtClean="0"/>
              <a:t>In general, their </a:t>
            </a:r>
            <a:r>
              <a:rPr lang="en-US" dirty="0"/>
              <a:t>uniforms were very cheap and </a:t>
            </a:r>
            <a:r>
              <a:rPr lang="en-US" dirty="0" smtClean="0"/>
              <a:t>poor quality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43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1780 American Infantrymen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Blue coat with white facings and cuffs</a:t>
            </a:r>
          </a:p>
          <a:p>
            <a:r>
              <a:rPr lang="en-US" dirty="0" smtClean="0"/>
              <a:t>Black leather hat with bearskin and  red feathers on top</a:t>
            </a:r>
          </a:p>
          <a:p>
            <a:r>
              <a:rPr lang="en-US" dirty="0" smtClean="0"/>
              <a:t>Black tricorn hat</a:t>
            </a:r>
          </a:p>
          <a:p>
            <a:r>
              <a:rPr lang="en-US" dirty="0" smtClean="0"/>
              <a:t>Buckled boots</a:t>
            </a:r>
          </a:p>
          <a:p>
            <a:r>
              <a:rPr lang="en-US" dirty="0" smtClean="0"/>
              <a:t>Had weapons and traveling objects in red backpack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49564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Soldiers sometimes wore patches on their coats to show their rank</a:t>
            </a:r>
          </a:p>
          <a:p>
            <a:r>
              <a:rPr lang="en-US" dirty="0" smtClean="0"/>
              <a:t>Stars could designate the rank of the soldier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Sometimes highly ranked soldiers wore epaulettes </a:t>
            </a:r>
          </a:p>
          <a:p>
            <a:r>
              <a:rPr lang="en-US" dirty="0"/>
              <a:t>The British generals and other highly ranked soldiers wore fancy gold and silver </a:t>
            </a:r>
            <a:r>
              <a:rPr lang="en-US" dirty="0" smtClean="0"/>
              <a:t>buttons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375791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Soldiers had to </a:t>
            </a:r>
            <a:r>
              <a:rPr lang="en-US" sz="3200" dirty="0" smtClean="0"/>
              <a:t>know the rank and the role of other soldiers</a:t>
            </a:r>
            <a:endParaRPr lang="en-US" sz="3200" dirty="0"/>
          </a:p>
        </p:txBody>
      </p:sp>
      <p:sp>
        <p:nvSpPr>
          <p:cNvPr id="4" name="5-Point Star 3"/>
          <p:cNvSpPr/>
          <p:nvPr/>
        </p:nvSpPr>
        <p:spPr>
          <a:xfrm>
            <a:off x="2438400" y="3365626"/>
            <a:ext cx="914400" cy="9144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3581400" y="3352800"/>
            <a:ext cx="876300" cy="9144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4648200" y="3319227"/>
            <a:ext cx="914400" cy="92722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5791200" y="3362230"/>
            <a:ext cx="914400" cy="88912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1371600" y="3390900"/>
            <a:ext cx="914400" cy="838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585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 Uniforms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Compared to the colonists the British had much better uniforms</a:t>
            </a:r>
          </a:p>
          <a:p>
            <a:r>
              <a:rPr lang="en-US" dirty="0" smtClean="0"/>
              <a:t>The uniforms were made of quality materials </a:t>
            </a:r>
            <a:r>
              <a:rPr lang="en-US" dirty="0"/>
              <a:t>and </a:t>
            </a:r>
            <a:r>
              <a:rPr lang="en-US" dirty="0" smtClean="0"/>
              <a:t>were expensive</a:t>
            </a:r>
            <a:r>
              <a:rPr lang="en-US" dirty="0"/>
              <a:t>. </a:t>
            </a:r>
            <a:r>
              <a:rPr lang="en-US" dirty="0" smtClean="0"/>
              <a:t>However, the soldiers </a:t>
            </a:r>
            <a:r>
              <a:rPr lang="en-US" dirty="0"/>
              <a:t>were easy targets because they wore bright red </a:t>
            </a:r>
            <a:r>
              <a:rPr lang="en-US" dirty="0" smtClean="0"/>
              <a:t>coats </a:t>
            </a:r>
          </a:p>
          <a:p>
            <a:r>
              <a:rPr lang="en-US" dirty="0"/>
              <a:t>People sometimes called them “lobster backs” or “redcoats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Although they usually wore </a:t>
            </a:r>
            <a:r>
              <a:rPr lang="en-US" dirty="0"/>
              <a:t>red uniforms, they sometimes wore blue </a:t>
            </a:r>
            <a:r>
              <a:rPr lang="en-US" dirty="0" smtClean="0"/>
              <a:t>ones</a:t>
            </a:r>
          </a:p>
          <a:p>
            <a:r>
              <a:rPr lang="en-US" dirty="0" smtClean="0"/>
              <a:t>They wore </a:t>
            </a:r>
            <a:r>
              <a:rPr lang="en-US" dirty="0"/>
              <a:t>pants, stockings, boots, hunting shirts and other common war clothes like the colonists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599"/>
            <a:ext cx="3028950" cy="3455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38100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http://en.wikipedia.org/wiki/Continental_Army</a:t>
            </a:r>
            <a:endParaRPr lang="en-US" sz="1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528" y="76200"/>
            <a:ext cx="427007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21037" y="298579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http://en.wikipedia.org/wiki/American_Revolutionary_War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232"/>
          <a:stretch/>
        </p:blipFill>
        <p:spPr bwMode="auto">
          <a:xfrm>
            <a:off x="1741035" y="4056221"/>
            <a:ext cx="2095500" cy="233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83354" y="6492851"/>
            <a:ext cx="22108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http://en.wikipedia.org/wiki/Epaulette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47800" y="47244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45397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Epaulettes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3344" y="3429842"/>
            <a:ext cx="1906437" cy="306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324600" y="3747326"/>
            <a:ext cx="9840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29200" y="3505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Tricorn hat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59119" y="6611779"/>
            <a:ext cx="23150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http://en.wikipedia.org/wiki/Tricorn_hat</a:t>
            </a:r>
          </a:p>
        </p:txBody>
      </p:sp>
    </p:spTree>
    <p:extLst>
      <p:ext uri="{BB962C8B-B14F-4D97-AF65-F5344CB8AC3E}">
        <p14:creationId xmlns:p14="http://schemas.microsoft.com/office/powerpoint/2010/main" xmlns="" val="20815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mtClean="0"/>
              <a:t>zenedy.com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homework.northport.com</a:t>
            </a:r>
          </a:p>
          <a:p>
            <a:pPr marL="0" indent="0" algn="ctr">
              <a:buNone/>
            </a:pPr>
            <a:r>
              <a:rPr lang="en-US" sz="2400" u="sng" dirty="0" smtClean="0"/>
              <a:t>The American Heritage  History of The </a:t>
            </a:r>
            <a:r>
              <a:rPr lang="en-US" sz="2400" u="sng" dirty="0"/>
              <a:t>American </a:t>
            </a:r>
            <a:r>
              <a:rPr lang="en-US" sz="2400" u="sng" dirty="0" smtClean="0"/>
              <a:t>Revolution</a:t>
            </a:r>
          </a:p>
          <a:p>
            <a:pPr marL="0" indent="0" algn="ctr">
              <a:buNone/>
            </a:pPr>
            <a:r>
              <a:rPr lang="en-US" dirty="0" smtClean="0"/>
              <a:t>	</a:t>
            </a:r>
            <a:r>
              <a:rPr lang="en-US" dirty="0" smtClean="0"/>
              <a:t>campus.fortunecity.com</a:t>
            </a:r>
          </a:p>
          <a:p>
            <a:pPr marL="0" indent="0" algn="ctr">
              <a:buNone/>
            </a:pPr>
            <a:r>
              <a:rPr lang="en-US" dirty="0" smtClean="0"/>
              <a:t>w</a:t>
            </a:r>
            <a:r>
              <a:rPr lang="en-US" dirty="0" smtClean="0"/>
              <a:t>ikipedia.org</a:t>
            </a:r>
            <a:r>
              <a:rPr lang="en-US" dirty="0"/>
              <a:t>	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687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295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Revolutionary War Uniforms</vt:lpstr>
      <vt:lpstr>Colonial Army Uniforms</vt:lpstr>
      <vt:lpstr>1780 American Infantrymen</vt:lpstr>
      <vt:lpstr>Slide 4</vt:lpstr>
      <vt:lpstr>British Uniforms</vt:lpstr>
      <vt:lpstr>Slide 6</vt:lpstr>
      <vt:lpstr>Credits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Revolutionary War Uniforms</dc:title>
  <dc:creator>Dad</dc:creator>
  <cp:lastModifiedBy>WA</cp:lastModifiedBy>
  <cp:revision>33</cp:revision>
  <dcterms:created xsi:type="dcterms:W3CDTF">2011-04-08T00:14:05Z</dcterms:created>
  <dcterms:modified xsi:type="dcterms:W3CDTF">2011-04-11T18:04:02Z</dcterms:modified>
</cp:coreProperties>
</file>